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3C2F-6041-45F4-A7E5-DF3CAE1E5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EF877-4FEA-4945-B7BA-B91AC3AF0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DFBDD-7336-417C-A41F-463DBD3C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EA924-66AF-42C3-A047-E9FC3ACB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07CD2-8BF1-409F-B27B-19CF8837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72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027A-762F-4961-B9CE-C5391C03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F929F-FA64-4580-9DBD-E7B3C1265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57BE7-84FC-4A3D-B36A-64EB8480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B0ED0-383B-4208-9424-78021EBA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E8379-E854-462D-8F50-9542B745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09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BD8160-736E-4F73-B1FA-FE0D44FD2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7736F-049C-4891-AFEE-7A04E4540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5CB8-060A-45C1-B4F7-1EE9EE1C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7F1E0-5FEF-4A51-B5E0-F34A7E2B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226C4-3588-4FA5-883A-0F572BEA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82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2BA7-ED52-4107-94B1-160673A7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26FC2-308B-447F-A98A-ADF82711F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84B1-9E8F-4049-83E1-971C5D958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6CD0D-EAEF-455A-8939-5C5E1D3E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4655-A374-4447-885B-7EAA08B1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01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9C88-4FEB-4C82-9B4B-7CE7003C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DF941-4F3C-45F9-9B01-CA4289641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B8EFE-D6D7-4108-88AB-4020BB294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714B-4D55-4B98-8652-B78498CD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ED23-A721-4810-BDB9-91987FBA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79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52C1-2083-4561-8255-AA506E52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2E751-685F-4F04-A27C-1FE2860DD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F428D-DD63-41C3-8AA4-5AD30AE53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EF01-C8C7-4609-AAAE-A112A50E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4ECAF-5446-412C-B702-DE380570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C602F-6344-4B6D-A337-D91D37DD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18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2559-C9C5-48F4-8F96-B4227B2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CF4AC-6EF7-4294-9BAA-F6E142F9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856E8-A9DD-460F-BCAE-A22E0A7C3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1509D-6C88-4386-B6D9-2E75D9CA9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AEB8F-5FBC-429C-B982-0E3897D98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CC54F-A31C-4C6C-820F-6CF013D6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E9837-1077-4EAF-8C24-A3973141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75DDC-2440-427A-B853-2E2DE12C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95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28C3-BBD1-4091-A4C8-8E22EFF2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A53A4-3B8B-412A-BB33-246517BB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A5EED-72B2-4E48-92D0-49B421D72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0F639-3AA9-4494-9643-AF4E1CCF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00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18E2F-B49B-4AF5-BEA2-DA113FAE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A1A50-4FA6-47C8-B92A-7FBD4C35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61E58-1575-482D-B02C-68137DB3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4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7EC6-221C-42B4-AAB5-CA9681B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B1756-1997-4BD7-8710-485C792D6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3C68-BC80-4DC1-9297-5A79F9FE2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AAA59-8F38-41CF-80C6-CF9805C1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A943-3189-4D45-A13E-5BE7685DF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25A83-DA48-4019-8D41-9B66F935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56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BBB2-4038-4A99-9F67-DBBDA25D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7D093-E02F-42A5-AA40-0C2C97F6E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26840-D2F2-4BC7-9F37-FB594FBE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EEB83-263C-444F-973B-B2F7B899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310E5-6DB5-4AE6-97D4-89B2FBFF7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3A7A7-BD6E-4922-A553-71FE2348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46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BD4B8-148A-4EE2-AD25-70EAF47F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94B0F-828E-4ABD-8087-EC5DE92CA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89A39-96D2-443D-B40F-6488D4497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6D1B9-A5AD-4111-AF6D-918E9B550887}" type="datetimeFigureOut">
              <a:rPr lang="en-IN" smtClean="0"/>
              <a:t>27-06-2020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67AB4-4629-443E-858A-5BC768980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C2DA8-31C0-4577-AD3F-9811019B1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6C521-5489-4E01-9949-B338B3BB46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93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1ABF1F-B7C5-401D-95DD-7AA9D1100B1F}"/>
              </a:ext>
            </a:extLst>
          </p:cNvPr>
          <p:cNvSpPr/>
          <p:nvPr/>
        </p:nvSpPr>
        <p:spPr>
          <a:xfrm>
            <a:off x="844295" y="224135"/>
            <a:ext cx="8207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markan" panose="020B0500000000000000" pitchFamily="34" charset="0"/>
              </a:rPr>
              <a:t>Social Trends - </a:t>
            </a:r>
            <a:r>
              <a:rPr lang="en-US" sz="540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markan" panose="020B0500000000000000" pitchFamily="34" charset="0"/>
              </a:rPr>
              <a:t>IncubateIND</a:t>
            </a:r>
            <a:endParaRPr lang="en-US" sz="540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markan" panose="020B0500000000000000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CFEF7-021C-4DC0-975C-144C9F5DC250}"/>
              </a:ext>
            </a:extLst>
          </p:cNvPr>
          <p:cNvSpPr txBox="1"/>
          <p:nvPr/>
        </p:nvSpPr>
        <p:spPr>
          <a:xfrm>
            <a:off x="941572" y="1371601"/>
            <a:ext cx="6704369" cy="3539430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>
                    <a:lumMod val="50000"/>
                  </a:schemeClr>
                </a:solidFill>
              </a:rPr>
              <a:t>Team Name</a:t>
            </a:r>
            <a:r>
              <a:rPr lang="en-IN" sz="3200" dirty="0"/>
              <a:t>:       LAST KNIGHT CODERS</a:t>
            </a:r>
          </a:p>
          <a:p>
            <a:endParaRPr lang="en-IN" sz="3200" dirty="0"/>
          </a:p>
          <a:p>
            <a:r>
              <a:rPr lang="en-IN" sz="3200" b="1" dirty="0">
                <a:solidFill>
                  <a:schemeClr val="accent2">
                    <a:lumMod val="50000"/>
                  </a:schemeClr>
                </a:solidFill>
              </a:rPr>
              <a:t>Team Leader</a:t>
            </a:r>
            <a:r>
              <a:rPr lang="en-IN" sz="3200" dirty="0"/>
              <a:t>:     Shantanu Gupta</a:t>
            </a:r>
          </a:p>
          <a:p>
            <a:endParaRPr lang="en-IN" sz="3200" dirty="0"/>
          </a:p>
          <a:p>
            <a:r>
              <a:rPr lang="en-IN" sz="3200" b="1" dirty="0">
                <a:solidFill>
                  <a:schemeClr val="accent2">
                    <a:lumMod val="50000"/>
                  </a:schemeClr>
                </a:solidFill>
              </a:rPr>
              <a:t>Team Member</a:t>
            </a:r>
            <a:r>
              <a:rPr lang="en-IN" sz="3200" dirty="0"/>
              <a:t>:  Shantanu Gupta</a:t>
            </a:r>
          </a:p>
          <a:p>
            <a:r>
              <a:rPr lang="en-IN" sz="3200" dirty="0"/>
              <a:t>			Priya Saini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5315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7ABAD0-91B9-4A69-89C2-31087A3E6AD2}"/>
              </a:ext>
            </a:extLst>
          </p:cNvPr>
          <p:cNvSpPr/>
          <p:nvPr/>
        </p:nvSpPr>
        <p:spPr>
          <a:xfrm>
            <a:off x="3803520" y="350197"/>
            <a:ext cx="42704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te" panose="03060902040502070203" pitchFamily="66" charset="0"/>
              </a:rPr>
              <a:t>Description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2B09D-8AE9-4461-A81F-4338D31711C9}"/>
              </a:ext>
            </a:extLst>
          </p:cNvPr>
          <p:cNvSpPr txBox="1"/>
          <p:nvPr/>
        </p:nvSpPr>
        <p:spPr>
          <a:xfrm>
            <a:off x="982494" y="1536174"/>
            <a:ext cx="9912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build a website where anyone can see latest live trends of social sites by State-wise and country-wise.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We display analysis by graph and focus on UI/UX designing to attract visitors more and make easier to understand.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Possibilities to show and compare latest and trending </a:t>
            </a:r>
            <a:r>
              <a:rPr lang="en-IN" sz="2400" dirty="0">
                <a:solidFill>
                  <a:srgbClr val="FF0000"/>
                </a:solidFill>
              </a:rPr>
              <a:t>#HASHTAGS</a:t>
            </a:r>
            <a:r>
              <a:rPr lang="en-IN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2005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5767-DD90-46DE-A365-FA32EA07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3979" cy="996747"/>
          </a:xfrm>
        </p:spPr>
        <p:txBody>
          <a:bodyPr>
            <a:normAutofit/>
          </a:bodyPr>
          <a:lstStyle/>
          <a:p>
            <a:pPr algn="ctr"/>
            <a:r>
              <a:rPr lang="en-IN" sz="4800" u="sng" dirty="0">
                <a:solidFill>
                  <a:srgbClr val="C00000"/>
                </a:solidFill>
                <a:latin typeface="After Night" pitchFamily="2" charset="0"/>
              </a:rPr>
              <a:t>Screen-Recording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3548F-E268-4234-ABE7-68596CE1415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FFFF00"/>
            </a:solidFill>
          </a:ln>
          <a:effectLst>
            <a:reflection blurRad="6350" stA="50000" endA="300" endPos="90000" dir="5400000" sy="-100000" algn="bl" rotWithShape="0"/>
          </a:effectLst>
        </p:spPr>
        <p:txBody>
          <a:bodyPr/>
          <a:lstStyle/>
          <a:p>
            <a:r>
              <a:rPr lang="en-IN" dirty="0"/>
              <a:t>Here, Complete site demonstration Screen-Record.</a:t>
            </a:r>
          </a:p>
          <a:p>
            <a:endParaRPr lang="en-IN" dirty="0"/>
          </a:p>
          <a:p>
            <a:r>
              <a:rPr lang="en-IN" dirty="0"/>
              <a:t>We Focused on UI/UX designing  for users attract.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					</a:t>
            </a:r>
            <a:r>
              <a:rPr lang="en-IN" sz="4000" dirty="0">
                <a:solidFill>
                  <a:srgbClr val="FF0000"/>
                </a:solidFill>
                <a:latin typeface="After Night" pitchFamily="2" charset="0"/>
              </a:rPr>
              <a:t>Next Page</a:t>
            </a:r>
            <a:endParaRPr lang="en-IN" dirty="0">
              <a:solidFill>
                <a:srgbClr val="FF0000"/>
              </a:solidFill>
              <a:latin typeface="After Night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55EFE2-8D2B-48AD-A3C6-756724B11EE1}"/>
              </a:ext>
            </a:extLst>
          </p:cNvPr>
          <p:cNvCxnSpPr>
            <a:cxnSpLocks/>
          </p:cNvCxnSpPr>
          <p:nvPr/>
        </p:nvCxnSpPr>
        <p:spPr>
          <a:xfrm>
            <a:off x="5379395" y="4727644"/>
            <a:ext cx="5321030" cy="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90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4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6-27 10-50-04">
            <a:hlinkClick r:id="" action="ppaction://media"/>
            <a:extLst>
              <a:ext uri="{FF2B5EF4-FFF2-40B4-BE49-F238E27FC236}">
                <a16:creationId xmlns:a16="http://schemas.microsoft.com/office/drawing/2014/main" id="{28A1318B-3ACA-4F3E-9FC1-BF3BFC3F8E5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57" end="38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487" y="167050"/>
            <a:ext cx="11535508" cy="6488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2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D1C11-8C1A-434B-BF79-7A2B46317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330" y="1689436"/>
            <a:ext cx="9836285" cy="4351338"/>
          </a:xfrm>
        </p:spPr>
        <p:txBody>
          <a:bodyPr/>
          <a:lstStyle/>
          <a:p>
            <a:r>
              <a:rPr lang="en-IN" sz="3200" i="1" u="sng" dirty="0"/>
              <a:t>Frontend / UI / UX:</a:t>
            </a:r>
          </a:p>
          <a:p>
            <a:pPr lvl="5"/>
            <a:r>
              <a:rPr lang="en-IN" sz="2400" dirty="0"/>
              <a:t>HTML</a:t>
            </a:r>
          </a:p>
          <a:p>
            <a:pPr lvl="5"/>
            <a:r>
              <a:rPr lang="en-IN" sz="2400" dirty="0"/>
              <a:t>CSS </a:t>
            </a:r>
          </a:p>
          <a:p>
            <a:pPr lvl="5"/>
            <a:r>
              <a:rPr lang="en-IN" sz="2400" dirty="0"/>
              <a:t>bootstrap</a:t>
            </a:r>
          </a:p>
          <a:p>
            <a:pPr lvl="5"/>
            <a:endParaRPr lang="en-IN" sz="2400" dirty="0"/>
          </a:p>
          <a:p>
            <a:r>
              <a:rPr lang="en-IN" sz="3200" i="1" u="sng" dirty="0"/>
              <a:t>Backend:	</a:t>
            </a:r>
          </a:p>
          <a:p>
            <a:pPr lvl="5"/>
            <a:r>
              <a:rPr lang="en-IN" sz="2400" dirty="0"/>
              <a:t>API (Geolocation)</a:t>
            </a:r>
          </a:p>
          <a:p>
            <a:pPr lvl="5"/>
            <a:r>
              <a:rPr lang="en-IN" sz="2400" dirty="0"/>
              <a:t>JavaScript</a:t>
            </a:r>
          </a:p>
          <a:p>
            <a:pPr lvl="5"/>
            <a:endParaRPr lang="en-IN" sz="2400" dirty="0"/>
          </a:p>
          <a:p>
            <a:pPr lvl="5"/>
            <a:endParaRPr lang="en-I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B6A8D3-7963-4E4A-8A55-6B418E7F4A48}"/>
              </a:ext>
            </a:extLst>
          </p:cNvPr>
          <p:cNvSpPr/>
          <p:nvPr/>
        </p:nvSpPr>
        <p:spPr>
          <a:xfrm>
            <a:off x="3203061" y="355561"/>
            <a:ext cx="57858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te" panose="03060902040502070203" pitchFamily="66" charset="0"/>
              </a:rPr>
              <a:t>Technology Stacks:</a:t>
            </a:r>
          </a:p>
        </p:txBody>
      </p:sp>
    </p:spTree>
    <p:extLst>
      <p:ext uri="{BB962C8B-B14F-4D97-AF65-F5344CB8AC3E}">
        <p14:creationId xmlns:p14="http://schemas.microsoft.com/office/powerpoint/2010/main" val="329290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745480-11DC-4A71-B15E-B1452B225F54}"/>
              </a:ext>
            </a:extLst>
          </p:cNvPr>
          <p:cNvSpPr/>
          <p:nvPr/>
        </p:nvSpPr>
        <p:spPr>
          <a:xfrm>
            <a:off x="3505385" y="243592"/>
            <a:ext cx="51812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te" panose="03060902040502070203" pitchFamily="66" charset="0"/>
              </a:rPr>
              <a:t>Dependencies</a:t>
            </a:r>
            <a:r>
              <a:rPr lang="en-US" sz="5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fter Night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2DF15-99D1-4340-80F4-4E277CC7B468}"/>
              </a:ext>
            </a:extLst>
          </p:cNvPr>
          <p:cNvSpPr txBox="1"/>
          <p:nvPr/>
        </p:nvSpPr>
        <p:spPr>
          <a:xfrm>
            <a:off x="1246761" y="2704289"/>
            <a:ext cx="9698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API Providers				      Admin Controller</a:t>
            </a:r>
          </a:p>
        </p:txBody>
      </p:sp>
    </p:spTree>
    <p:extLst>
      <p:ext uri="{BB962C8B-B14F-4D97-AF65-F5344CB8AC3E}">
        <p14:creationId xmlns:p14="http://schemas.microsoft.com/office/powerpoint/2010/main" val="188246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136</Words>
  <Application>Microsoft Office PowerPoint</Application>
  <PresentationFormat>Widescreen</PresentationFormat>
  <Paragraphs>31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After Night</vt:lpstr>
      <vt:lpstr>Arial</vt:lpstr>
      <vt:lpstr>Calibri</vt:lpstr>
      <vt:lpstr>Calibri Light</vt:lpstr>
      <vt:lpstr>Forte</vt:lpstr>
      <vt:lpstr>Samarkan</vt:lpstr>
      <vt:lpstr>Office Theme</vt:lpstr>
      <vt:lpstr>PowerPoint Presentation</vt:lpstr>
      <vt:lpstr>PowerPoint Presentation</vt:lpstr>
      <vt:lpstr>Screen-Recording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Gupta</dc:creator>
  <cp:lastModifiedBy>Shantanu Gupta</cp:lastModifiedBy>
  <cp:revision>8</cp:revision>
  <dcterms:created xsi:type="dcterms:W3CDTF">2020-06-26T09:37:58Z</dcterms:created>
  <dcterms:modified xsi:type="dcterms:W3CDTF">2020-06-27T05:28:28Z</dcterms:modified>
</cp:coreProperties>
</file>